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304" r:id="rId3"/>
    <p:sldId id="265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37" autoAdjust="0"/>
    <p:restoredTop sz="94622" autoAdjust="0"/>
  </p:normalViewPr>
  <p:slideViewPr>
    <p:cSldViewPr snapToGrid="0">
      <p:cViewPr varScale="1">
        <p:scale>
          <a:sx n="80" d="100"/>
          <a:sy n="80" d="100"/>
        </p:scale>
        <p:origin x="-114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9270B-52D0-4192-9ACB-1FA6475B1880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00DB8-70A3-4305-B61F-CC101B544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02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8843A-FD30-4D67-BC81-501241DDFAF9}" type="datetime1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4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6315-CD25-416F-B34B-5570A26A551C}" type="datetime1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4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8481-F08A-4A0F-9061-DDA8C66FEDBD}" type="datetime1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67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2FCC-531D-474A-BF9D-507E5E301069}" type="datetime1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06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92CD3-02AA-496B-9E0A-C5EE842E2861}" type="datetime1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29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E273-11A7-45BF-A7D9-B4D4DCF3836A}" type="datetime1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012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6CB09-D94E-4D31-97DD-F86AA61361DD}" type="datetime1">
              <a:rPr lang="ru-RU" smtClean="0"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31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A460-D959-432A-ABFF-2B7933C4DE8E}" type="datetime1">
              <a:rPr lang="ru-RU" smtClean="0"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3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E9B35-7BF9-409F-BBCD-E21FE0D3D319}" type="datetime1">
              <a:rPr lang="ru-RU" smtClean="0"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22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AB-BC2C-4460-9EC5-EAA234CC4654}" type="datetime1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987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12DD4-27A8-4008-89F3-B89D8F00D22D}" type="datetime1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625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46047-A86E-435A-9084-410680864161}" type="datetime1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40EDE-12BF-486C-B400-EB0694876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1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ihailovvs@cityadm.tula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itvinovkv@cityadm.tula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86"/>
          <a:stretch/>
        </p:blipFill>
        <p:spPr>
          <a:xfrm>
            <a:off x="0" y="2991293"/>
            <a:ext cx="12191238" cy="7513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54522" r="62966" b="24083"/>
          <a:stretch/>
        </p:blipFill>
        <p:spPr>
          <a:xfrm>
            <a:off x="191387" y="4890977"/>
            <a:ext cx="4295554" cy="1467293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55963" y="2492409"/>
            <a:ext cx="12035675" cy="141504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ПО ОРГАНИЗАЦИИ БИЗНЕСА НА УЛИЦЕ МЕТАЛЛИСТОВ </a:t>
            </a:r>
            <a:b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86"/>
          <a:stretch/>
        </p:blipFill>
        <p:spPr>
          <a:xfrm>
            <a:off x="0" y="6464596"/>
            <a:ext cx="12191238" cy="3879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86"/>
          <a:stretch/>
        </p:blipFill>
        <p:spPr>
          <a:xfrm>
            <a:off x="762" y="0"/>
            <a:ext cx="12191238" cy="39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7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6084125" y="883110"/>
            <a:ext cx="5878284" cy="59036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07"/>
          <a:stretch/>
        </p:blipFill>
        <p:spPr>
          <a:xfrm>
            <a:off x="381" y="0"/>
            <a:ext cx="12191238" cy="8293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6" r="19071" b="88734"/>
          <a:stretch/>
        </p:blipFill>
        <p:spPr>
          <a:xfrm>
            <a:off x="116957" y="21266"/>
            <a:ext cx="5231219" cy="772632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20885" y="207961"/>
            <a:ext cx="813690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  </a:t>
            </a:r>
            <a:r>
              <a:rPr lang="ru-RU" sz="4600" b="1" dirty="0" smtClean="0">
                <a:solidFill>
                  <a:schemeClr val="bg1"/>
                </a:solidFill>
              </a:rPr>
              <a:t>Металлистов 8 а</a:t>
            </a:r>
            <a:endParaRPr lang="ru-RU" sz="4600" b="1" dirty="0">
              <a:solidFill>
                <a:schemeClr val="bg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5D40EDE-12BF-486C-B400-EB0694876FD6}" type="slidenum">
              <a:rPr lang="ru-RU" smtClean="0"/>
              <a:t>2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143502" y="942486"/>
            <a:ext cx="5747657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anose="02020603050405020304" pitchFamily="18" charset="0"/>
              </a:rPr>
              <a:t>Для реализации бизнес идей предлагается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земельных  участка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расположенными на них объектами недвижимости.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 площадью  210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объектом культурного наследия.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Собственность – частная.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ЗУ 1-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322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м.кв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71:30:050102:855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индивидуальных гаражей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ЗУ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1466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м.кв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№71:30:050102:748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многоэтажной застройки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210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Кол-во этажей – 2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(здание)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здания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165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(гараж)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здания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(гараж)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здания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214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(гараж)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Электроснабжение 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кВт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Газоснабжение -  имеется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Водоснабжение - имеется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Канализация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имеется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сделки: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Ориентировочная стоимость : 100 млн. руб.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4" cstate="print">
            <a:lum bright="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66" y="1077191"/>
            <a:ext cx="2287360" cy="25086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3585851"/>
            <a:ext cx="4103576" cy="319787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23" y="1077191"/>
            <a:ext cx="3323772" cy="24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381000" y="1112520"/>
            <a:ext cx="2735580" cy="2286000"/>
          </a:xfrm>
          <a:custGeom>
            <a:avLst/>
            <a:gdLst>
              <a:gd name="connsiteX0" fmla="*/ 0 w 2735580"/>
              <a:gd name="connsiteY0" fmla="*/ 457200 h 2286000"/>
              <a:gd name="connsiteX1" fmla="*/ 68580 w 2735580"/>
              <a:gd name="connsiteY1" fmla="*/ 342900 h 2286000"/>
              <a:gd name="connsiteX2" fmla="*/ 419100 w 2735580"/>
              <a:gd name="connsiteY2" fmla="*/ 480060 h 2286000"/>
              <a:gd name="connsiteX3" fmla="*/ 975360 w 2735580"/>
              <a:gd name="connsiteY3" fmla="*/ 0 h 2286000"/>
              <a:gd name="connsiteX4" fmla="*/ 1356360 w 2735580"/>
              <a:gd name="connsiteY4" fmla="*/ 495300 h 2286000"/>
              <a:gd name="connsiteX5" fmla="*/ 1767840 w 2735580"/>
              <a:gd name="connsiteY5" fmla="*/ 213360 h 2286000"/>
              <a:gd name="connsiteX6" fmla="*/ 2735580 w 2735580"/>
              <a:gd name="connsiteY6" fmla="*/ 1539240 h 2286000"/>
              <a:gd name="connsiteX7" fmla="*/ 2110740 w 2735580"/>
              <a:gd name="connsiteY7" fmla="*/ 2034540 h 2286000"/>
              <a:gd name="connsiteX8" fmla="*/ 1935480 w 2735580"/>
              <a:gd name="connsiteY8" fmla="*/ 1889760 h 2286000"/>
              <a:gd name="connsiteX9" fmla="*/ 1455420 w 2735580"/>
              <a:gd name="connsiteY9" fmla="*/ 2286000 h 2286000"/>
              <a:gd name="connsiteX10" fmla="*/ 1196340 w 2735580"/>
              <a:gd name="connsiteY10" fmla="*/ 2087880 h 2286000"/>
              <a:gd name="connsiteX11" fmla="*/ 1066800 w 2735580"/>
              <a:gd name="connsiteY11" fmla="*/ 2247900 h 2286000"/>
              <a:gd name="connsiteX12" fmla="*/ 960120 w 2735580"/>
              <a:gd name="connsiteY12" fmla="*/ 2156460 h 2286000"/>
              <a:gd name="connsiteX13" fmla="*/ 990600 w 2735580"/>
              <a:gd name="connsiteY13" fmla="*/ 2103120 h 2286000"/>
              <a:gd name="connsiteX14" fmla="*/ 609600 w 2735580"/>
              <a:gd name="connsiteY14" fmla="*/ 1356360 h 2286000"/>
              <a:gd name="connsiteX15" fmla="*/ 647700 w 2735580"/>
              <a:gd name="connsiteY15" fmla="*/ 1341120 h 2286000"/>
              <a:gd name="connsiteX16" fmla="*/ 0 w 2735580"/>
              <a:gd name="connsiteY16" fmla="*/ 4572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35580" h="2286000">
                <a:moveTo>
                  <a:pt x="0" y="457200"/>
                </a:moveTo>
                <a:lnTo>
                  <a:pt x="68580" y="342900"/>
                </a:lnTo>
                <a:lnTo>
                  <a:pt x="419100" y="480060"/>
                </a:lnTo>
                <a:lnTo>
                  <a:pt x="975360" y="0"/>
                </a:lnTo>
                <a:lnTo>
                  <a:pt x="1356360" y="495300"/>
                </a:lnTo>
                <a:lnTo>
                  <a:pt x="1767840" y="213360"/>
                </a:lnTo>
                <a:lnTo>
                  <a:pt x="2735580" y="1539240"/>
                </a:lnTo>
                <a:lnTo>
                  <a:pt x="2110740" y="2034540"/>
                </a:lnTo>
                <a:lnTo>
                  <a:pt x="1935480" y="1889760"/>
                </a:lnTo>
                <a:lnTo>
                  <a:pt x="1455420" y="2286000"/>
                </a:lnTo>
                <a:lnTo>
                  <a:pt x="1196340" y="2087880"/>
                </a:lnTo>
                <a:lnTo>
                  <a:pt x="1066800" y="2247900"/>
                </a:lnTo>
                <a:lnTo>
                  <a:pt x="960120" y="2156460"/>
                </a:lnTo>
                <a:lnTo>
                  <a:pt x="990600" y="2103120"/>
                </a:lnTo>
                <a:lnTo>
                  <a:pt x="609600" y="1356360"/>
                </a:lnTo>
                <a:lnTo>
                  <a:pt x="647700" y="1341120"/>
                </a:lnTo>
                <a:lnTo>
                  <a:pt x="0" y="4572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543050" y="1347788"/>
            <a:ext cx="1033463" cy="1090612"/>
          </a:xfrm>
          <a:custGeom>
            <a:avLst/>
            <a:gdLst>
              <a:gd name="connsiteX0" fmla="*/ 204788 w 1033463"/>
              <a:gd name="connsiteY0" fmla="*/ 276225 h 1090612"/>
              <a:gd name="connsiteX1" fmla="*/ 228600 w 1033463"/>
              <a:gd name="connsiteY1" fmla="*/ 323850 h 1090612"/>
              <a:gd name="connsiteX2" fmla="*/ 0 w 1033463"/>
              <a:gd name="connsiteY2" fmla="*/ 495300 h 1090612"/>
              <a:gd name="connsiteX3" fmla="*/ 457200 w 1033463"/>
              <a:gd name="connsiteY3" fmla="*/ 1090612 h 1090612"/>
              <a:gd name="connsiteX4" fmla="*/ 1033463 w 1033463"/>
              <a:gd name="connsiteY4" fmla="*/ 581025 h 1090612"/>
              <a:gd name="connsiteX5" fmla="*/ 600075 w 1033463"/>
              <a:gd name="connsiteY5" fmla="*/ 0 h 1090612"/>
              <a:gd name="connsiteX6" fmla="*/ 204788 w 1033463"/>
              <a:gd name="connsiteY6" fmla="*/ 276225 h 109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3463" h="1090612">
                <a:moveTo>
                  <a:pt x="204788" y="276225"/>
                </a:moveTo>
                <a:lnTo>
                  <a:pt x="228600" y="323850"/>
                </a:lnTo>
                <a:lnTo>
                  <a:pt x="0" y="495300"/>
                </a:lnTo>
                <a:lnTo>
                  <a:pt x="457200" y="1090612"/>
                </a:lnTo>
                <a:lnTo>
                  <a:pt x="1033463" y="581025"/>
                </a:lnTo>
                <a:lnTo>
                  <a:pt x="600075" y="0"/>
                </a:lnTo>
                <a:lnTo>
                  <a:pt x="204788" y="276225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76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07"/>
          <a:stretch/>
        </p:blipFill>
        <p:spPr>
          <a:xfrm>
            <a:off x="381" y="0"/>
            <a:ext cx="12191238" cy="8293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6" r="25239" b="87907"/>
          <a:stretch/>
        </p:blipFill>
        <p:spPr>
          <a:xfrm>
            <a:off x="380" y="246742"/>
            <a:ext cx="5805333" cy="5825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400" y="2559441"/>
            <a:ext cx="11393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для связи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 Валентин Сергеевич – 8–915-695-46-42,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mihailovvs@cityadm.tula.ru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Литвинов Константин Валентинович – 8-920-754-01-00,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litvinovkv@cityadm.tula.ru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38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7049</TotalTime>
  <Words>157</Words>
  <Application>Microsoft Office PowerPoint</Application>
  <PresentationFormat>Произвольный</PresentationFormat>
  <Paragraphs>33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ПРЕДЛОЖЕНИЕ ПО ОРГАНИЗАЦИИ БИЗНЕСА НА УЛИЦЕ МЕТАЛЛИСТОВ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Михайлов</cp:lastModifiedBy>
  <cp:revision>553</cp:revision>
  <cp:lastPrinted>2020-01-13T16:58:47Z</cp:lastPrinted>
  <dcterms:created xsi:type="dcterms:W3CDTF">2018-10-16T12:29:26Z</dcterms:created>
  <dcterms:modified xsi:type="dcterms:W3CDTF">2020-01-17T10:59:55Z</dcterms:modified>
</cp:coreProperties>
</file>